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1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9" r:id="rId16"/>
    <p:sldId id="278" r:id="rId17"/>
  </p:sldIdLst>
  <p:sldSz cx="9144000" cy="6858000" type="screen4x3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9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122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25FF1EA-EFFD-4496-ACEF-BF70582DE459}" type="datetimeFigureOut">
              <a:rPr lang="ru-RU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42C6AD7-DAD7-44D6-9B5C-55A59272D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5F4A638-128E-4A84-864C-BDF1CC4229C8}" type="datetimeFigureOut">
              <a:rPr lang="ru-RU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21417E5-857C-4903-857F-0A7CD25193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353A02A-A27E-4DEB-8AFE-91BE42B4D779}" type="datetimeFigureOut">
              <a:rPr lang="ru-RU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693574E-6277-4F40-B214-734A7D3CE0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95CCD2C-5A61-43E0-9DE3-994AA2EDC010}" type="datetimeFigureOut">
              <a:rPr lang="ru-RU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503EA82-6B06-4B96-B6BF-779ACD47B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C582D4F4-FD3E-4CBC-A92D-6F8A370D26CC}" type="datetimeFigureOut">
              <a:rPr lang="ru-RU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14E4717-A902-49D6-9883-D7C80D2AC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8271A70-2C4A-418C-ADAA-792345DC47C2}" type="datetimeFigureOut">
              <a:rPr lang="ru-RU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66B3CB7-C5BC-45D9-897A-3B7157858B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524494-B765-413B-86EE-3A7E58215B8C}" type="datetimeFigureOut">
              <a:rPr lang="ru-RU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3C018B5-AE30-46CE-9979-C45AED5F0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668751F-F57A-4F2C-9FB1-24B9BCAD9F27}" type="datetimeFigureOut">
              <a:rPr lang="ru-RU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3153817-7C57-49C1-803A-F96A66FF1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00A3024-31D8-4C52-B702-3BC7FEC54564}" type="datetimeFigureOut">
              <a:rPr lang="ru-RU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81B19A0-F269-4D99-9321-C91A393B6B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60DC353-F3A0-45CB-A2DC-87AA352AC828}" type="datetimeFigureOut">
              <a:rPr lang="ru-RU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38D7962-D950-4330-9483-909239067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0336CC0-19AF-4129-943C-6F8957378C24}" type="datetimeFigureOut">
              <a:rPr lang="ru-RU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CC33EFC-7462-4010-8A69-08DA9D78A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4855" y="1609750"/>
            <a:ext cx="648072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atilda" pitchFamily="2" charset="0"/>
              </a:rPr>
              <a:t>Картотека</a:t>
            </a:r>
          </a:p>
          <a:p>
            <a:pPr algn="ctr">
              <a:defRPr/>
            </a:pPr>
            <a:r>
              <a:rPr lang="ru-RU" sz="6000" b="1" dirty="0" err="1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atilda" pitchFamily="2" charset="0"/>
              </a:rPr>
              <a:t>стретчинг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atild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1393825" y="260350"/>
            <a:ext cx="45720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17. «Медведь»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И.п.сесть в позу прямого угла, ноги согнуть в коленях, слегка разведя их. Пятки приблизить к ягодицам. Руки провести под внешнюю сторону согнутых ног, захватить ладонью стопу с внешней стороны.</a:t>
            </a:r>
          </a:p>
          <a:p>
            <a:r>
              <a:rPr lang="ru-RU">
                <a:latin typeface="Calibri" pitchFamily="34" charset="0"/>
              </a:rPr>
              <a:t>Поднять правой рукой правую ногу, стараясь выпрямить колено, задержаться.</a:t>
            </a:r>
          </a:p>
          <a:p>
            <a:r>
              <a:rPr lang="ru-RU">
                <a:latin typeface="Calibri" pitchFamily="34" charset="0"/>
              </a:rPr>
              <a:t>Вернуться в и.п. 3–4. Проделать то же движение левой ногой.</a:t>
            </a:r>
          </a:p>
        </p:txBody>
      </p:sp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4211638" y="3357563"/>
            <a:ext cx="4572000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18.«Божья коровка».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И.п.: сидя на пятках, выпрямиться, потянуться вверх, сесть на пятки, наклон вперед, носом коснуться колен, руки отвести назад, и.п.</a:t>
            </a:r>
          </a:p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19. «Лягушка»</a:t>
            </a:r>
          </a:p>
          <a:p>
            <a:r>
              <a:rPr lang="ru-RU">
                <a:latin typeface="Calibri" pitchFamily="34" charset="0"/>
              </a:rPr>
              <a:t>И.п., лѐжа на животе руки под подбородком, ноги максимально согнуты в коленях и раскрыты, как у лягушки. Бѐдра внутренней поверхностью плотно прижаты к полу, как и пятки.</a:t>
            </a:r>
          </a:p>
        </p:txBody>
      </p:sp>
      <p:pic>
        <p:nvPicPr>
          <p:cNvPr id="22531" name="Picture 2" descr="C:\Users\home\Desktop\83444152_large_0_56be7_779ba442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2075" y="2924175"/>
            <a:ext cx="1579563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C:\Users\home\Desktop\116439967_large_Medved__14_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5825" y="581025"/>
            <a:ext cx="253047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C:\Users\home\Desktop\nIJfeqjKqZ82e0aqYiJkDe_PP2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9038" y="4652963"/>
            <a:ext cx="202723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1547813" y="333375"/>
            <a:ext cx="457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20. «Летучая мышь».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 п. сесть в позу «прямого угла», развести ноги в стороны как можно шире. Наклониться вперед, стараясь коснуться подбородком пола. Руки развести в стороны параллельно полу.</a:t>
            </a:r>
          </a:p>
        </p:txBody>
      </p:sp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3995738" y="4581525"/>
            <a:ext cx="457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Упражнение21. «Носорог».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 И. п. лечь на спину, руки заложить за голову, ноги выпрямить, пальцы ног вытянуть. Поднять голову и плечи, одновременно поднять одну ногу, сгибая еѐ в колене. Стараться коленом коснуться носа.</a:t>
            </a:r>
          </a:p>
        </p:txBody>
      </p:sp>
      <p:pic>
        <p:nvPicPr>
          <p:cNvPr id="23555" name="Picture 3" descr="C:\Users\home\Desktop\Large_PNG_Bat_Clipar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79680">
            <a:off x="4179888" y="1481138"/>
            <a:ext cx="4113212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C:\Users\home\Desktop\rhino_PNG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75" y="4076700"/>
            <a:ext cx="2646363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1403350" y="4762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22. «Морской червяк»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Упор стоя согнувшись;</a:t>
            </a:r>
          </a:p>
        </p:txBody>
      </p:sp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1517650" y="1700213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23. «Улитка»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Упор лежа на спине, касание ногами за головой;</a:t>
            </a:r>
          </a:p>
        </p:txBody>
      </p:sp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4067175" y="393382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24. «Морской лев»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Упор сидя между пятками, колени врозь;</a:t>
            </a:r>
          </a:p>
        </p:txBody>
      </p:sp>
      <p:sp>
        <p:nvSpPr>
          <p:cNvPr id="24580" name="Прямоугольник 4"/>
          <p:cNvSpPr>
            <a:spLocks noChangeArrowheads="1"/>
          </p:cNvSpPr>
          <p:nvPr/>
        </p:nvSpPr>
        <p:spPr bwMode="auto">
          <a:xfrm>
            <a:off x="4067175" y="4868863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25.  «Морская звезда»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Лежа на животе, прогнувшись, руки в стороны, ноги врозь;</a:t>
            </a:r>
          </a:p>
        </p:txBody>
      </p:sp>
      <p:pic>
        <p:nvPicPr>
          <p:cNvPr id="24581" name="Picture 2" descr="C:\Users\home\Desktop\sea-33880_128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3573463"/>
            <a:ext cx="33813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 descr="C:\Users\home\Desktop\borsuk-ta-ravlik-954x10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563" y="549275"/>
            <a:ext cx="2614612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1376363" y="40481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26. «Морской конек»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Сед на пятках, руки за голову;</a:t>
            </a:r>
          </a:p>
        </p:txBody>
      </p:sp>
      <p:sp>
        <p:nvSpPr>
          <p:cNvPr id="25602" name="Прямоугольник 2"/>
          <p:cNvSpPr>
            <a:spLocks noChangeArrowheads="1"/>
          </p:cNvSpPr>
          <p:nvPr/>
        </p:nvSpPr>
        <p:spPr bwMode="auto">
          <a:xfrm>
            <a:off x="1381125" y="10668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27. «Дельфин»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Лежа на животе, прогнувшись, руки вверх в «замок»;</a:t>
            </a:r>
          </a:p>
        </p:txBody>
      </p:sp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4140200" y="42926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28. «Медуза»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Сед ноги врозь с наклоном вперед до касания руками стопы».</a:t>
            </a:r>
          </a:p>
        </p:txBody>
      </p:sp>
      <p:sp>
        <p:nvSpPr>
          <p:cNvPr id="25604" name="Прямоугольник 4"/>
          <p:cNvSpPr>
            <a:spLocks noChangeArrowheads="1"/>
          </p:cNvSpPr>
          <p:nvPr/>
        </p:nvSpPr>
        <p:spPr bwMode="auto">
          <a:xfrm>
            <a:off x="4140200" y="5341938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29. «Уж»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Сед с предельно разведенными врозь ногами, руки на пояс.</a:t>
            </a:r>
          </a:p>
        </p:txBody>
      </p:sp>
      <p:pic>
        <p:nvPicPr>
          <p:cNvPr id="25605" name="Picture 2" descr="C:\Users\home\Desktop\18997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2550" y="2338388"/>
            <a:ext cx="2854325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3" descr="C:\Users\home\Desktop\123896392_Zoo_set_5pp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025525"/>
            <a:ext cx="3665537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1393825" y="476250"/>
            <a:ext cx="457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30. «Верблюд»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Стоя на коленях, ноги вместе. Медленно наклонять корпус назад до тех пор, пока ладони не коснутся пятки. Взяться обеими руками за пятки и продвинуть корпус слегка вперед, увеличивая прогиб в позвоночнике.</a:t>
            </a:r>
          </a:p>
        </p:txBody>
      </p:sp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4284663" y="3644900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31 .«Кольцо»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 И.п: лечь ничком, ноги вместе, руки согнуть в локтях, ладони положить на пол на уровне плеч. Плавно без рывков, разгибая руки, поднять голову, грудь. Одновременно, сгибая ноги в коленях, постараться дотянуться ступнями до головы.</a:t>
            </a:r>
          </a:p>
        </p:txBody>
      </p:sp>
      <p:pic>
        <p:nvPicPr>
          <p:cNvPr id="26627" name="Picture 2" descr="C:\Users\home\Desktop\clipart-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1588" y="3011488"/>
            <a:ext cx="301307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C:\Users\home\Desktop\onlinelabels-clip-art--wedding-ring-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1196975"/>
            <a:ext cx="2540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1403350" y="333375"/>
            <a:ext cx="45720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32. «Замок».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 Дети переносят согнутую в локте правую руку через плечо ладошкой внутрь, а леву заносят за спину ладошкой вверх. Складывают пальцы обеих рук в «замочек», левой рукой тянут вниз. Возвращаются в исходящее положение. Повторяют, поменяв руки.</a:t>
            </a:r>
          </a:p>
          <a:p>
            <a:r>
              <a:rPr lang="ru-RU">
                <a:latin typeface="Calibri" pitchFamily="34" charset="0"/>
              </a:rPr>
              <a:t> </a:t>
            </a:r>
          </a:p>
        </p:txBody>
      </p:sp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4140200" y="3992563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33. «Коробочка с карандашами»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 п: сесть в позу прямого угла. Пальцы ног вытянуты. Руки в упоре сзади. Руки поднять вверх, ладонями вперед. Не сгибая ног, нагнуться, стараясь прямыми руками достать пальцы ног. Грудью коснуться ног. Медленно вернуться в и.п.</a:t>
            </a:r>
          </a:p>
        </p:txBody>
      </p:sp>
      <p:pic>
        <p:nvPicPr>
          <p:cNvPr id="27651" name="Picture 3" descr="C:\Users\home\Desktop\0_e97ab_5edaba94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270885">
            <a:off x="935038" y="3579813"/>
            <a:ext cx="3217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Users\home\Desktop\Zamok_s_Klyuchem__nasimke_r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006475"/>
            <a:ext cx="28575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1365250" y="404813"/>
            <a:ext cx="4572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34. «Волшебные палочки»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И.п: дети лежат на спине, руки спокойно вытянуты вдоль тела, ладонями вниз. Медленно поднять обе ноги вверх и так же медленно возвратить их в и.п.</a:t>
            </a:r>
          </a:p>
        </p:txBody>
      </p:sp>
      <p:sp>
        <p:nvSpPr>
          <p:cNvPr id="28674" name="Прямоугольник 2"/>
          <p:cNvSpPr>
            <a:spLocks noChangeArrowheads="1"/>
          </p:cNvSpPr>
          <p:nvPr/>
        </p:nvSpPr>
        <p:spPr bwMode="auto">
          <a:xfrm>
            <a:off x="4140200" y="2997200"/>
            <a:ext cx="4572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35. «Сорванный цветок»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– сидя на полу, правая нога прямая, вытянута вперёд, левую ногу согнуть назад, колено отвести в сторону.</a:t>
            </a:r>
          </a:p>
          <a:p>
            <a:r>
              <a:rPr lang="ru-RU">
                <a:latin typeface="Calibri" pitchFamily="34" charset="0"/>
              </a:rPr>
              <a:t>1- медленно поднять руки вверх, вытянуть позвоночник;</a:t>
            </a:r>
          </a:p>
          <a:p>
            <a:r>
              <a:rPr lang="ru-RU">
                <a:latin typeface="Calibri" pitchFamily="34" charset="0"/>
              </a:rPr>
              <a:t>2– 4 - наклониться к прямой ноге, коснуться лбом колена, тянуться руками к пальцам ног, нога прямая;</a:t>
            </a:r>
          </a:p>
          <a:p>
            <a:r>
              <a:rPr lang="ru-RU">
                <a:latin typeface="Calibri" pitchFamily="34" charset="0"/>
              </a:rPr>
              <a:t>5- 6- выпрямиться, вытянув позвоночник вверх потянуться;</a:t>
            </a:r>
          </a:p>
          <a:p>
            <a:r>
              <a:rPr lang="ru-RU">
                <a:latin typeface="Calibri" pitchFamily="34" charset="0"/>
              </a:rPr>
              <a:t>То же на другую ногу.       </a:t>
            </a:r>
          </a:p>
          <a:p>
            <a:r>
              <a:rPr lang="ru-RU">
                <a:latin typeface="Calibri" pitchFamily="34" charset="0"/>
              </a:rPr>
              <a:t>3-4 раза на каждую ногу.</a:t>
            </a:r>
          </a:p>
          <a:p>
            <a:r>
              <a:rPr lang="ru-RU">
                <a:latin typeface="Calibri" pitchFamily="34" charset="0"/>
              </a:rPr>
              <a:t> </a:t>
            </a:r>
          </a:p>
        </p:txBody>
      </p:sp>
      <p:pic>
        <p:nvPicPr>
          <p:cNvPr id="28675" name="Picture 2" descr="C:\Users\home\Desktop\260643_7bc8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41147">
            <a:off x="5334000" y="26035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 descr="C:\Users\home\Desktop\424747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936750"/>
            <a:ext cx="2016125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C:\Users\home\Desktop\424747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2997200"/>
            <a:ext cx="1557337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" descr="C:\Users\home\Desktop\424747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2105025"/>
            <a:ext cx="1944688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2"/>
          <p:cNvSpPr>
            <a:spLocks noChangeArrowheads="1"/>
          </p:cNvSpPr>
          <p:nvPr/>
        </p:nvSpPr>
        <p:spPr bwMode="auto">
          <a:xfrm>
            <a:off x="1457325" y="425450"/>
            <a:ext cx="45720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1. «Деревце».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 </a:t>
            </a:r>
          </a:p>
          <a:p>
            <a:pPr algn="ctr"/>
            <a:r>
              <a:rPr lang="ru-RU">
                <a:latin typeface="Calibri" pitchFamily="34" charset="0"/>
              </a:rPr>
              <a:t>И.п. Пятки вместе, носки разведены, руки опущены вдоль тела. </a:t>
            </a:r>
          </a:p>
          <a:p>
            <a:pPr algn="ctr"/>
            <a:r>
              <a:rPr lang="ru-RU">
                <a:latin typeface="Calibri" pitchFamily="34" charset="0"/>
              </a:rPr>
              <a:t>1) Поднять прямые руки над головой – вдох. </a:t>
            </a:r>
          </a:p>
          <a:p>
            <a:pPr algn="ctr"/>
            <a:r>
              <a:rPr lang="ru-RU">
                <a:latin typeface="Calibri" pitchFamily="34" charset="0"/>
              </a:rPr>
              <a:t>2) Опустить руки, расслабиться – выдох.</a:t>
            </a:r>
          </a:p>
        </p:txBody>
      </p:sp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4067175" y="4508500"/>
            <a:ext cx="457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2. «Кошечка».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Стоя в упоре на ладони и колени.</a:t>
            </a:r>
          </a:p>
          <a:p>
            <a:r>
              <a:rPr lang="ru-RU">
                <a:latin typeface="Calibri" pitchFamily="34" charset="0"/>
              </a:rPr>
              <a:t>1) Прогнуться в пояснице, голову поднять вверх и вперед – вдох.</a:t>
            </a:r>
          </a:p>
          <a:p>
            <a:r>
              <a:rPr lang="ru-RU">
                <a:latin typeface="Calibri" pitchFamily="34" charset="0"/>
              </a:rPr>
              <a:t>2) Округлить спину, голову опустить вниз – выдох.</a:t>
            </a:r>
          </a:p>
        </p:txBody>
      </p:sp>
      <p:pic>
        <p:nvPicPr>
          <p:cNvPr id="14339" name="Picture 3" descr="C:\Users\home\Desktop\1255414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989138"/>
            <a:ext cx="2466975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C:\Users\home\Desktop\159782_kot-klipart-p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125538"/>
            <a:ext cx="2843212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1331913" y="566738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3. «Звездочка».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Ноги на ширине плеч, стопы параллельно, руки опущены вдоль туловища.</a:t>
            </a:r>
          </a:p>
          <a:p>
            <a:r>
              <a:rPr lang="ru-RU">
                <a:latin typeface="Calibri" pitchFamily="34" charset="0"/>
              </a:rPr>
              <a:t>1) Вытянуть руки в стороны ладонями вниз – вдох.</a:t>
            </a:r>
          </a:p>
          <a:p>
            <a:r>
              <a:rPr lang="ru-RU">
                <a:latin typeface="Calibri" pitchFamily="34" charset="0"/>
              </a:rPr>
              <a:t>2) Руки опустить вниз, расслабиться – выдох.</a:t>
            </a:r>
          </a:p>
        </p:txBody>
      </p:sp>
      <p:sp>
        <p:nvSpPr>
          <p:cNvPr id="15362" name="Прямоугольник 2"/>
          <p:cNvSpPr>
            <a:spLocks noChangeArrowheads="1"/>
          </p:cNvSpPr>
          <p:nvPr/>
        </p:nvSpPr>
        <p:spPr bwMode="auto">
          <a:xfrm>
            <a:off x="4211638" y="386080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4. «Дуб».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Ноги на ширине плеч, стопы параллельно, руки опущены вдоль туловища.</a:t>
            </a:r>
          </a:p>
          <a:p>
            <a:r>
              <a:rPr lang="ru-RU">
                <a:latin typeface="Calibri" pitchFamily="34" charset="0"/>
              </a:rPr>
              <a:t>1) Вытянуть руки над головой, ладонями друг к другу, сделать полуприсев, ноги крепко упираются в пол – вдох.</a:t>
            </a:r>
          </a:p>
          <a:p>
            <a:r>
              <a:rPr lang="ru-RU">
                <a:latin typeface="Calibri" pitchFamily="34" charset="0"/>
              </a:rPr>
              <a:t>2) Руки опустить, расслабиться – выдох.</a:t>
            </a:r>
          </a:p>
        </p:txBody>
      </p:sp>
      <p:pic>
        <p:nvPicPr>
          <p:cNvPr id="15363" name="Picture 2" descr="C:\Users\home\Desktop\209992_html_m106211f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924175"/>
            <a:ext cx="2835275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C:\Users\home\Desktop\star_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0713" y="260350"/>
            <a:ext cx="32416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1406525" y="476250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5. «Солнышко».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Ноги на ширине плеч, левая (правая) стопа развернута наружу, руки в стороны.</a:t>
            </a:r>
          </a:p>
          <a:p>
            <a:r>
              <a:rPr lang="ru-RU">
                <a:latin typeface="Calibri" pitchFamily="34" charset="0"/>
              </a:rPr>
              <a:t>1) На выдохе – наклоняться в левую (правую) сторону, пока левая (правая) рука не коснется пола, правая (левая) рука вытянута вверх.</a:t>
            </a:r>
          </a:p>
        </p:txBody>
      </p:sp>
      <p:sp>
        <p:nvSpPr>
          <p:cNvPr id="16386" name="Прямоугольник 2"/>
          <p:cNvSpPr>
            <a:spLocks noChangeArrowheads="1"/>
          </p:cNvSpPr>
          <p:nvPr/>
        </p:nvSpPr>
        <p:spPr bwMode="auto">
          <a:xfrm>
            <a:off x="4211638" y="3933825"/>
            <a:ext cx="45720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6. «Волна».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Лечь на спину, ноги вместе, руки вдоль туловища.</a:t>
            </a:r>
          </a:p>
          <a:p>
            <a:r>
              <a:rPr lang="ru-RU">
                <a:latin typeface="Calibri" pitchFamily="34" charset="0"/>
              </a:rPr>
              <a:t>1) На выдохе – согнуть правую (левую) ногу и прижать ее к туловищу. Вытянутая левая (правая) нога на полу. Нижняя часть спины прижата к полу.</a:t>
            </a:r>
          </a:p>
        </p:txBody>
      </p:sp>
      <p:pic>
        <p:nvPicPr>
          <p:cNvPr id="16387" name="Picture 2" descr="C:\Users\home\Desktop\15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765175"/>
            <a:ext cx="2881313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C:\Users\home\Desktop\1827517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3362325"/>
            <a:ext cx="3813175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1547813" y="404813"/>
            <a:ext cx="45720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7. «Лебедь».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Лежа на спине, ноги вместе, руки вдоль туловища.</a:t>
            </a:r>
          </a:p>
          <a:p>
            <a:r>
              <a:rPr lang="ru-RU">
                <a:latin typeface="Calibri" pitchFamily="34" charset="0"/>
              </a:rPr>
              <a:t>1) На выдохе – согнуть правую (левую) ногу, прижать ее к туловищу. Вытянутая левая (правая) нога на полу.</a:t>
            </a:r>
          </a:p>
          <a:p>
            <a:r>
              <a:rPr lang="ru-RU">
                <a:latin typeface="Calibri" pitchFamily="34" charset="0"/>
              </a:rPr>
              <a:t>2) Выпрямить правую (левую) ногу и потянуть к себе.</a:t>
            </a:r>
          </a:p>
          <a:p>
            <a:r>
              <a:rPr lang="ru-RU">
                <a:latin typeface="Calibri" pitchFamily="34" charset="0"/>
              </a:rPr>
              <a:t>3) И.п.</a:t>
            </a:r>
          </a:p>
        </p:txBody>
      </p:sp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4140200" y="3429000"/>
            <a:ext cx="4572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8. «Слоник».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Ноги на ширине плеч, пальцы ног направлены вперед, ладони согнутых в локтях рук лежат на бедрах, позвоночник вытянут вверх.</a:t>
            </a:r>
          </a:p>
          <a:p>
            <a:r>
              <a:rPr lang="ru-RU">
                <a:latin typeface="Calibri" pitchFamily="34" charset="0"/>
              </a:rPr>
              <a:t>1) На выдохе – потянуться вперед вверх, наклон вперед до полного касания руками пола, пятки не отрываются от пола, спина прямая, ладони лежат на полу на ширине плеч.</a:t>
            </a:r>
          </a:p>
          <a:p>
            <a:r>
              <a:rPr lang="ru-RU">
                <a:latin typeface="Calibri" pitchFamily="34" charset="0"/>
              </a:rPr>
              <a:t>2) И.п.</a:t>
            </a:r>
          </a:p>
        </p:txBody>
      </p:sp>
      <p:pic>
        <p:nvPicPr>
          <p:cNvPr id="17411" name="Picture 2" descr="C:\Users\home\Desktop\70188148_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1113" y="3394075"/>
            <a:ext cx="283210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C:\Users\home\Desktop\swan_PNG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9813" y="404813"/>
            <a:ext cx="26130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1258888" y="549275"/>
            <a:ext cx="45720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9. «Рыбка».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Лежа на животе, руки вдоль туловища, ладонями вниз.</a:t>
            </a:r>
          </a:p>
          <a:p>
            <a:r>
              <a:rPr lang="ru-RU">
                <a:latin typeface="Calibri" pitchFamily="34" charset="0"/>
              </a:rPr>
              <a:t>1) Вытянуть ноги и напрячь мышцы ягодиц - на вдохе.</a:t>
            </a:r>
          </a:p>
          <a:p>
            <a:r>
              <a:rPr lang="ru-RU">
                <a:latin typeface="Calibri" pitchFamily="34" charset="0"/>
              </a:rPr>
              <a:t>2) На выдохе – оторвать от пола ноги и плечи, не сгибая колен. Голова и ноги должны   находиться на одном уровне.</a:t>
            </a:r>
          </a:p>
          <a:p>
            <a:r>
              <a:rPr lang="ru-RU">
                <a:latin typeface="Calibri" pitchFamily="34" charset="0"/>
              </a:rPr>
              <a:t>3) И.п.</a:t>
            </a:r>
          </a:p>
        </p:txBody>
      </p:sp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4284663" y="4292600"/>
            <a:ext cx="457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10. «Змея».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Лежа на животе, ладони под грудью, пальцами вперед.</a:t>
            </a:r>
          </a:p>
          <a:p>
            <a:r>
              <a:rPr lang="ru-RU">
                <a:latin typeface="Calibri" pitchFamily="34" charset="0"/>
              </a:rPr>
              <a:t>1) На выдохе – подняться на руках, руки в локтях чуть согнуты.</a:t>
            </a:r>
          </a:p>
          <a:p>
            <a:r>
              <a:rPr lang="ru-RU">
                <a:latin typeface="Calibri" pitchFamily="34" charset="0"/>
              </a:rPr>
              <a:t>2) И.п.</a:t>
            </a:r>
          </a:p>
        </p:txBody>
      </p:sp>
      <p:pic>
        <p:nvPicPr>
          <p:cNvPr id="18435" name="Picture 2" descr="C:\Users\home\Desktop\134394566_kids_art_4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235387">
            <a:off x="1042988" y="3527425"/>
            <a:ext cx="333375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Users\home\Desktop\94525810_large_Zmei_KlipArt_na_prozrachnom_sloe___24_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9238" y="476250"/>
            <a:ext cx="35274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1"/>
          <p:cNvSpPr>
            <a:spLocks noChangeArrowheads="1"/>
          </p:cNvSpPr>
          <p:nvPr/>
        </p:nvSpPr>
        <p:spPr bwMode="auto">
          <a:xfrm>
            <a:off x="1258888" y="566738"/>
            <a:ext cx="4572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11. «Веточка».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Узкая стойка, руки вытянуты вперед и сцеплены в «замок», ладонями наружу – вдох.</a:t>
            </a:r>
          </a:p>
          <a:p>
            <a:r>
              <a:rPr lang="ru-RU">
                <a:latin typeface="Calibri" pitchFamily="34" charset="0"/>
              </a:rPr>
              <a:t>1) На выдохе – поднять руки над головой.</a:t>
            </a:r>
          </a:p>
          <a:p>
            <a:r>
              <a:rPr lang="ru-RU">
                <a:latin typeface="Calibri" pitchFamily="34" charset="0"/>
              </a:rPr>
              <a:t>2) И.п.</a:t>
            </a:r>
          </a:p>
        </p:txBody>
      </p:sp>
      <p:sp>
        <p:nvSpPr>
          <p:cNvPr id="19458" name="Прямоугольник 2"/>
          <p:cNvSpPr>
            <a:spLocks noChangeArrowheads="1"/>
          </p:cNvSpPr>
          <p:nvPr/>
        </p:nvSpPr>
        <p:spPr bwMode="auto">
          <a:xfrm>
            <a:off x="4067175" y="4611688"/>
            <a:ext cx="4572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12. «Гора».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Лежа на спине, ноги согнуты, стопы стоят на полу, руки лежат вдоль туловища.</a:t>
            </a:r>
          </a:p>
          <a:p>
            <a:r>
              <a:rPr lang="ru-RU">
                <a:latin typeface="Calibri" pitchFamily="34" charset="0"/>
              </a:rPr>
              <a:t>1) Оторвать бедра и таз от пола, поднять таз выше живота – вдох.</a:t>
            </a:r>
          </a:p>
          <a:p>
            <a:r>
              <a:rPr lang="ru-RU">
                <a:latin typeface="Calibri" pitchFamily="34" charset="0"/>
              </a:rPr>
              <a:t>2) Выдох – и.п.</a:t>
            </a:r>
          </a:p>
        </p:txBody>
      </p:sp>
      <p:pic>
        <p:nvPicPr>
          <p:cNvPr id="19459" name="Picture 2" descr="C:\Users\home\Desktop\gor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924175"/>
            <a:ext cx="3600450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C:\Users\home\Desktop\ВЕТКИ (134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377659">
            <a:off x="4162425" y="1522413"/>
            <a:ext cx="48577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1477963" y="476250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13. «Ель большая».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Стоя, ноги вместе, руки вдоль туловища.</a:t>
            </a:r>
          </a:p>
          <a:p>
            <a:r>
              <a:rPr lang="ru-RU">
                <a:latin typeface="Calibri" pitchFamily="34" charset="0"/>
              </a:rPr>
              <a:t>1) Развести носки врозь – вдох.</a:t>
            </a:r>
          </a:p>
          <a:p>
            <a:r>
              <a:rPr lang="ru-RU">
                <a:latin typeface="Calibri" pitchFamily="34" charset="0"/>
              </a:rPr>
              <a:t>2) Вытянуть позвоночник вверх, руки развести слегка в стороны вниз. Ладони направлены в пол – выдох.</a:t>
            </a:r>
          </a:p>
          <a:p>
            <a:r>
              <a:rPr lang="ru-RU">
                <a:latin typeface="Calibri" pitchFamily="34" charset="0"/>
              </a:rPr>
              <a:t>3) И.п.</a:t>
            </a:r>
          </a:p>
        </p:txBody>
      </p:sp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4067175" y="3573463"/>
            <a:ext cx="4572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14. «Цапля».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 Сомкнутая стойка, руки опущены вдоль туловища.</a:t>
            </a:r>
          </a:p>
          <a:p>
            <a:r>
              <a:rPr lang="ru-RU">
                <a:latin typeface="Calibri" pitchFamily="34" charset="0"/>
              </a:rPr>
              <a:t>1) Согнуть правую (левую) ногу, поставить правую (левую) стопу пальцами вниз на внутреннюю поверхность левого (правого) бедра как можно выше.</a:t>
            </a:r>
          </a:p>
          <a:p>
            <a:r>
              <a:rPr lang="ru-RU">
                <a:latin typeface="Calibri" pitchFamily="34" charset="0"/>
              </a:rPr>
              <a:t>2) Развести руки в стороны на уровне плеч, потянуться ими в стороны.</a:t>
            </a:r>
          </a:p>
          <a:p>
            <a:r>
              <a:rPr lang="ru-RU">
                <a:latin typeface="Calibri" pitchFamily="34" charset="0"/>
              </a:rPr>
              <a:t>3) И.п.</a:t>
            </a:r>
          </a:p>
        </p:txBody>
      </p:sp>
      <p:pic>
        <p:nvPicPr>
          <p:cNvPr id="20483" name="Picture 2" descr="C:\Users\home\Desktop\0_12be09_723705d3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3200" y="2508250"/>
            <a:ext cx="2378075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C:\Users\home\Desktop\0_3f7db_c0495b27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74638"/>
            <a:ext cx="2005012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4133850" y="3048000"/>
            <a:ext cx="4572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Упражнение 15.  «Волк»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И.п.: сесть в позу прямого угла. Согнуть одну ногу в колене и разместить её так, чтобы подошва ступни касалась внутренней поверхности бедра другой ноги, колено лежит на полу.</a:t>
            </a:r>
          </a:p>
          <a:p>
            <a:r>
              <a:rPr lang="ru-RU">
                <a:latin typeface="Calibri" pitchFamily="34" charset="0"/>
              </a:rPr>
              <a:t>Поднять руки вверх, потянуться.</a:t>
            </a:r>
          </a:p>
          <a:p>
            <a:r>
              <a:rPr lang="ru-RU">
                <a:latin typeface="Calibri" pitchFamily="34" charset="0"/>
              </a:rPr>
              <a:t>Наклониться вперёд, достать руками пальцы выпрямленной ноги. Постараться прижать лоб к колену вытянутой ноги, задержаться.</a:t>
            </a:r>
          </a:p>
          <a:p>
            <a:r>
              <a:rPr lang="ru-RU">
                <a:latin typeface="Calibri" pitchFamily="34" charset="0"/>
              </a:rPr>
              <a:t>И.п.</a:t>
            </a:r>
          </a:p>
        </p:txBody>
      </p:sp>
      <p:sp>
        <p:nvSpPr>
          <p:cNvPr id="21506" name="Прямоугольник 2"/>
          <p:cNvSpPr>
            <a:spLocks noChangeArrowheads="1"/>
          </p:cNvSpPr>
          <p:nvPr/>
        </p:nvSpPr>
        <p:spPr bwMode="auto">
          <a:xfrm>
            <a:off x="1293813" y="304800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Упражнение 16. «Зайчик»</a:t>
            </a:r>
          </a:p>
          <a:p>
            <a:r>
              <a:rPr lang="ru-RU">
                <a:latin typeface="Calibri" pitchFamily="34" charset="0"/>
              </a:rPr>
              <a:t>И.п.: встать на четвереньки, пальцы ног упираются в пол.</a:t>
            </a:r>
          </a:p>
          <a:p>
            <a:r>
              <a:rPr lang="ru-RU">
                <a:latin typeface="Calibri" pitchFamily="34" charset="0"/>
              </a:rPr>
              <a:t>Передвигая руки к ногам, выпрямляя колени, постараться встать на пятки, руки от пола не отрывать.</a:t>
            </a:r>
          </a:p>
          <a:p>
            <a:r>
              <a:rPr lang="ru-RU">
                <a:latin typeface="Calibri" pitchFamily="34" charset="0"/>
              </a:rPr>
              <a:t>Вернуться в и.п.</a:t>
            </a:r>
          </a:p>
        </p:txBody>
      </p:sp>
      <p:pic>
        <p:nvPicPr>
          <p:cNvPr id="21507" name="Picture 2" descr="C:\Users\home\Desktop\1414359344_3-www.radionetplus.r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805113"/>
            <a:ext cx="2874962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 descr="C:\Users\home\Desktop\58849b4bad787159c5fe9fb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476250"/>
            <a:ext cx="16176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7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1056</Words>
  <Application>Microsoft Office PowerPoint</Application>
  <PresentationFormat>Экран (4:3)</PresentationFormat>
  <Paragraphs>114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16</vt:i4>
      </vt:variant>
    </vt:vector>
  </HeadingPairs>
  <TitlesOfParts>
    <vt:vector size="30" baseType="lpstr">
      <vt:lpstr>Calibri</vt:lpstr>
      <vt:lpstr>Arial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Microsoft Office</cp:lastModifiedBy>
  <cp:revision>69</cp:revision>
  <dcterms:created xsi:type="dcterms:W3CDTF">2014-07-06T18:18:01Z</dcterms:created>
  <dcterms:modified xsi:type="dcterms:W3CDTF">2022-12-15T07:11:19Z</dcterms:modified>
</cp:coreProperties>
</file>